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093E07-4F2E-4620-891E-662B9EA71321}" v="1612" dt="2025-09-17T20:34:07.808"/>
    <p1510:client id="{AD99854D-6C9C-417A-B9CE-D2A5F9771A8E}" v="1519" dt="2025-09-17T21:47:07.419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F36DA1-48FC-4A05-A211-4872D93F9DA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DA99B5F-F9C5-4FC8-A2A0-247193006285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Get Launch Data</a:t>
          </a:r>
          <a:endParaRPr lang="en-US" dirty="0"/>
        </a:p>
      </dgm:t>
    </dgm:pt>
    <dgm:pt modelId="{17414CFF-49AE-44F8-8DA4-98DBC0BDDBFD}" type="parTrans" cxnId="{8BA73B81-FD20-479F-90CB-BA9514AA73D8}">
      <dgm:prSet/>
      <dgm:spPr/>
    </dgm:pt>
    <dgm:pt modelId="{0CA527FF-0F8B-4932-950D-97D8F6C1E4EA}" type="sibTrans" cxnId="{8BA73B81-FD20-479F-90CB-BA9514AA73D8}">
      <dgm:prSet/>
      <dgm:spPr/>
      <dgm:t>
        <a:bodyPr/>
        <a:lstStyle/>
        <a:p>
          <a:endParaRPr lang="en-US"/>
        </a:p>
      </dgm:t>
    </dgm:pt>
    <dgm:pt modelId="{3E64A9D2-168E-4041-9296-CF40F07B25B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Get Core/Booster/Site/Payload Data</a:t>
          </a:r>
          <a:endParaRPr lang="en-US" dirty="0"/>
        </a:p>
      </dgm:t>
    </dgm:pt>
    <dgm:pt modelId="{2B572AC5-0EF3-4FAF-B6E2-2B436A580BAF}" type="parTrans" cxnId="{8ECFBB3B-04E7-418F-A264-85FBE27EB27A}">
      <dgm:prSet/>
      <dgm:spPr/>
    </dgm:pt>
    <dgm:pt modelId="{DE2E4A8B-78A9-42DA-9119-BB1C4618D17F}" type="sibTrans" cxnId="{8ECFBB3B-04E7-418F-A264-85FBE27EB27A}">
      <dgm:prSet/>
      <dgm:spPr/>
      <dgm:t>
        <a:bodyPr/>
        <a:lstStyle/>
        <a:p>
          <a:endParaRPr lang="en-US"/>
        </a:p>
      </dgm:t>
    </dgm:pt>
    <dgm:pt modelId="{1D21EE33-C21E-4E58-BB21-19BE44032395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Merge data</a:t>
          </a:r>
          <a:endParaRPr lang="en-US" dirty="0"/>
        </a:p>
      </dgm:t>
    </dgm:pt>
    <dgm:pt modelId="{A7DF9F27-2D5C-4940-83B1-695EAA7AD6A9}" type="parTrans" cxnId="{3E010798-3CC0-4A92-A388-A2A68E3A053C}">
      <dgm:prSet/>
      <dgm:spPr/>
    </dgm:pt>
    <dgm:pt modelId="{93AD5F9D-5C76-4573-9948-987F58307997}" type="sibTrans" cxnId="{3E010798-3CC0-4A92-A388-A2A68E3A053C}">
      <dgm:prSet/>
      <dgm:spPr/>
      <dgm:t>
        <a:bodyPr/>
        <a:lstStyle/>
        <a:p>
          <a:endParaRPr lang="en-US"/>
        </a:p>
      </dgm:t>
    </dgm:pt>
    <dgm:pt modelId="{E6894B94-473C-494C-9045-0E5DD7D402B4}" type="pres">
      <dgm:prSet presAssocID="{9AF36DA1-48FC-4A05-A211-4872D93F9DA2}" presName="linearFlow" presStyleCnt="0">
        <dgm:presLayoutVars>
          <dgm:resizeHandles val="exact"/>
        </dgm:presLayoutVars>
      </dgm:prSet>
      <dgm:spPr/>
    </dgm:pt>
    <dgm:pt modelId="{4AC44A93-95D7-4E54-A288-BAB2007822CB}" type="pres">
      <dgm:prSet presAssocID="{FDA99B5F-F9C5-4FC8-A2A0-247193006285}" presName="node" presStyleLbl="node1" presStyleIdx="0" presStyleCnt="3">
        <dgm:presLayoutVars>
          <dgm:bulletEnabled val="1"/>
        </dgm:presLayoutVars>
      </dgm:prSet>
      <dgm:spPr/>
    </dgm:pt>
    <dgm:pt modelId="{A42AD48A-4A4E-42F3-B06B-DCA4F03AFD68}" type="pres">
      <dgm:prSet presAssocID="{0CA527FF-0F8B-4932-950D-97D8F6C1E4EA}" presName="sibTrans" presStyleLbl="sibTrans2D1" presStyleIdx="0" presStyleCnt="2"/>
      <dgm:spPr/>
    </dgm:pt>
    <dgm:pt modelId="{8CB629E2-15DE-48D5-9E43-0F85FFE767A1}" type="pres">
      <dgm:prSet presAssocID="{0CA527FF-0F8B-4932-950D-97D8F6C1E4EA}" presName="connectorText" presStyleLbl="sibTrans2D1" presStyleIdx="0" presStyleCnt="2"/>
      <dgm:spPr/>
    </dgm:pt>
    <dgm:pt modelId="{397ABCF0-87A8-4CF3-A80D-F4181C09A277}" type="pres">
      <dgm:prSet presAssocID="{3E64A9D2-168E-4041-9296-CF40F07B25B9}" presName="node" presStyleLbl="node1" presStyleIdx="1" presStyleCnt="3">
        <dgm:presLayoutVars>
          <dgm:bulletEnabled val="1"/>
        </dgm:presLayoutVars>
      </dgm:prSet>
      <dgm:spPr/>
    </dgm:pt>
    <dgm:pt modelId="{5EC9ECEA-5E83-4BD0-B6B8-9811B06753C7}" type="pres">
      <dgm:prSet presAssocID="{DE2E4A8B-78A9-42DA-9119-BB1C4618D17F}" presName="sibTrans" presStyleLbl="sibTrans2D1" presStyleIdx="1" presStyleCnt="2"/>
      <dgm:spPr/>
    </dgm:pt>
    <dgm:pt modelId="{3636B5B9-BF67-47F1-B6FC-32EFE2B638C2}" type="pres">
      <dgm:prSet presAssocID="{DE2E4A8B-78A9-42DA-9119-BB1C4618D17F}" presName="connectorText" presStyleLbl="sibTrans2D1" presStyleIdx="1" presStyleCnt="2"/>
      <dgm:spPr/>
    </dgm:pt>
    <dgm:pt modelId="{533FE3D3-A373-490F-92BC-CBD488BB4E9A}" type="pres">
      <dgm:prSet presAssocID="{1D21EE33-C21E-4E58-BB21-19BE44032395}" presName="node" presStyleLbl="node1" presStyleIdx="2" presStyleCnt="3">
        <dgm:presLayoutVars>
          <dgm:bulletEnabled val="1"/>
        </dgm:presLayoutVars>
      </dgm:prSet>
      <dgm:spPr/>
    </dgm:pt>
  </dgm:ptLst>
  <dgm:cxnLst>
    <dgm:cxn modelId="{2E654E0D-0F66-4711-9D00-F9DE8E55DBAA}" type="presOf" srcId="{9AF36DA1-48FC-4A05-A211-4872D93F9DA2}" destId="{E6894B94-473C-494C-9045-0E5DD7D402B4}" srcOrd="0" destOrd="0" presId="urn:microsoft.com/office/officeart/2005/8/layout/process2"/>
    <dgm:cxn modelId="{0C375911-9E48-410E-A2CB-B93D787AE361}" type="presOf" srcId="{1D21EE33-C21E-4E58-BB21-19BE44032395}" destId="{533FE3D3-A373-490F-92BC-CBD488BB4E9A}" srcOrd="0" destOrd="0" presId="urn:microsoft.com/office/officeart/2005/8/layout/process2"/>
    <dgm:cxn modelId="{8ECFBB3B-04E7-418F-A264-85FBE27EB27A}" srcId="{9AF36DA1-48FC-4A05-A211-4872D93F9DA2}" destId="{3E64A9D2-168E-4041-9296-CF40F07B25B9}" srcOrd="1" destOrd="0" parTransId="{2B572AC5-0EF3-4FAF-B6E2-2B436A580BAF}" sibTransId="{DE2E4A8B-78A9-42DA-9119-BB1C4618D17F}"/>
    <dgm:cxn modelId="{3D19614E-6880-4533-8CA5-36AD58A13F8D}" type="presOf" srcId="{0CA527FF-0F8B-4932-950D-97D8F6C1E4EA}" destId="{A42AD48A-4A4E-42F3-B06B-DCA4F03AFD68}" srcOrd="0" destOrd="0" presId="urn:microsoft.com/office/officeart/2005/8/layout/process2"/>
    <dgm:cxn modelId="{8BA73B81-FD20-479F-90CB-BA9514AA73D8}" srcId="{9AF36DA1-48FC-4A05-A211-4872D93F9DA2}" destId="{FDA99B5F-F9C5-4FC8-A2A0-247193006285}" srcOrd="0" destOrd="0" parTransId="{17414CFF-49AE-44F8-8DA4-98DBC0BDDBFD}" sibTransId="{0CA527FF-0F8B-4932-950D-97D8F6C1E4EA}"/>
    <dgm:cxn modelId="{3E010798-3CC0-4A92-A388-A2A68E3A053C}" srcId="{9AF36DA1-48FC-4A05-A211-4872D93F9DA2}" destId="{1D21EE33-C21E-4E58-BB21-19BE44032395}" srcOrd="2" destOrd="0" parTransId="{A7DF9F27-2D5C-4940-83B1-695EAA7AD6A9}" sibTransId="{93AD5F9D-5C76-4573-9948-987F58307997}"/>
    <dgm:cxn modelId="{4975039D-C722-47F4-BD76-739ED1988A7D}" type="presOf" srcId="{0CA527FF-0F8B-4932-950D-97D8F6C1E4EA}" destId="{8CB629E2-15DE-48D5-9E43-0F85FFE767A1}" srcOrd="1" destOrd="0" presId="urn:microsoft.com/office/officeart/2005/8/layout/process2"/>
    <dgm:cxn modelId="{CAAA25D9-CE9D-4376-AD85-CC04D83C18E8}" type="presOf" srcId="{3E64A9D2-168E-4041-9296-CF40F07B25B9}" destId="{397ABCF0-87A8-4CF3-A80D-F4181C09A277}" srcOrd="0" destOrd="0" presId="urn:microsoft.com/office/officeart/2005/8/layout/process2"/>
    <dgm:cxn modelId="{14D486EA-F371-43D7-9174-3BF68B8070AA}" type="presOf" srcId="{DE2E4A8B-78A9-42DA-9119-BB1C4618D17F}" destId="{5EC9ECEA-5E83-4BD0-B6B8-9811B06753C7}" srcOrd="0" destOrd="0" presId="urn:microsoft.com/office/officeart/2005/8/layout/process2"/>
    <dgm:cxn modelId="{6E176EF5-925D-4035-A956-632DB7F91D88}" type="presOf" srcId="{FDA99B5F-F9C5-4FC8-A2A0-247193006285}" destId="{4AC44A93-95D7-4E54-A288-BAB2007822CB}" srcOrd="0" destOrd="0" presId="urn:microsoft.com/office/officeart/2005/8/layout/process2"/>
    <dgm:cxn modelId="{AE4A3CFF-5E83-4033-AA79-74F4408A8A98}" type="presOf" srcId="{DE2E4A8B-78A9-42DA-9119-BB1C4618D17F}" destId="{3636B5B9-BF67-47F1-B6FC-32EFE2B638C2}" srcOrd="1" destOrd="0" presId="urn:microsoft.com/office/officeart/2005/8/layout/process2"/>
    <dgm:cxn modelId="{DA53DC16-7DB5-4ECD-B191-31B070CB3215}" type="presParOf" srcId="{E6894B94-473C-494C-9045-0E5DD7D402B4}" destId="{4AC44A93-95D7-4E54-A288-BAB2007822CB}" srcOrd="0" destOrd="0" presId="urn:microsoft.com/office/officeart/2005/8/layout/process2"/>
    <dgm:cxn modelId="{01A72B82-2805-49F6-A151-E58978E8EFF6}" type="presParOf" srcId="{E6894B94-473C-494C-9045-0E5DD7D402B4}" destId="{A42AD48A-4A4E-42F3-B06B-DCA4F03AFD68}" srcOrd="1" destOrd="0" presId="urn:microsoft.com/office/officeart/2005/8/layout/process2"/>
    <dgm:cxn modelId="{AEE2694A-464D-4CDA-B923-03D1C4C321A7}" type="presParOf" srcId="{A42AD48A-4A4E-42F3-B06B-DCA4F03AFD68}" destId="{8CB629E2-15DE-48D5-9E43-0F85FFE767A1}" srcOrd="0" destOrd="0" presId="urn:microsoft.com/office/officeart/2005/8/layout/process2"/>
    <dgm:cxn modelId="{16E6B701-4C5B-49EF-9881-E4BB2CCFF715}" type="presParOf" srcId="{E6894B94-473C-494C-9045-0E5DD7D402B4}" destId="{397ABCF0-87A8-4CF3-A80D-F4181C09A277}" srcOrd="2" destOrd="0" presId="urn:microsoft.com/office/officeart/2005/8/layout/process2"/>
    <dgm:cxn modelId="{1FBEDD7D-21B2-465A-82FA-3FC2A4F017DD}" type="presParOf" srcId="{E6894B94-473C-494C-9045-0E5DD7D402B4}" destId="{5EC9ECEA-5E83-4BD0-B6B8-9811B06753C7}" srcOrd="3" destOrd="0" presId="urn:microsoft.com/office/officeart/2005/8/layout/process2"/>
    <dgm:cxn modelId="{4ACD9F82-AB53-4239-8419-0A5622F16FDC}" type="presParOf" srcId="{5EC9ECEA-5E83-4BD0-B6B8-9811B06753C7}" destId="{3636B5B9-BF67-47F1-B6FC-32EFE2B638C2}" srcOrd="0" destOrd="0" presId="urn:microsoft.com/office/officeart/2005/8/layout/process2"/>
    <dgm:cxn modelId="{D520AE51-A3E7-431F-A099-1FEEFC8A1AD2}" type="presParOf" srcId="{E6894B94-473C-494C-9045-0E5DD7D402B4}" destId="{533FE3D3-A373-490F-92BC-CBD488BB4E9A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BE9F6F-8005-4042-AC9C-4A20FECE614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6E34937-2641-44D8-ACC3-891746FA14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Website parsed with </a:t>
          </a:r>
          <a:r>
            <a:rPr lang="en-US" dirty="0" err="1">
              <a:latin typeface="Calibri Light" panose="020F0302020204030204"/>
            </a:rPr>
            <a:t>BeautifulSoup</a:t>
          </a:r>
          <a:endParaRPr lang="en-US" dirty="0" err="1"/>
        </a:p>
      </dgm:t>
    </dgm:pt>
    <dgm:pt modelId="{FF64F953-EC60-4364-B35D-3422B9AE089E}" type="parTrans" cxnId="{1FDAF552-3DC1-4267-8AE6-C9EECA083DBD}">
      <dgm:prSet/>
      <dgm:spPr/>
    </dgm:pt>
    <dgm:pt modelId="{A7C28211-D422-4378-A9FE-E3A8C42C7178}" type="sibTrans" cxnId="{1FDAF552-3DC1-4267-8AE6-C9EECA083DBD}">
      <dgm:prSet/>
      <dgm:spPr/>
      <dgm:t>
        <a:bodyPr/>
        <a:lstStyle/>
        <a:p>
          <a:endParaRPr lang="en-US"/>
        </a:p>
      </dgm:t>
    </dgm:pt>
    <dgm:pt modelId="{7818FA18-BC0D-459A-9DC5-5E7C80EFB6F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Extract columns, var names</a:t>
          </a:r>
          <a:endParaRPr lang="en-US" dirty="0"/>
        </a:p>
      </dgm:t>
    </dgm:pt>
    <dgm:pt modelId="{018BC8DE-1B95-451B-85D6-3DD4959D1C40}" type="parTrans" cxnId="{3841ABB0-8F55-4544-A74C-C928D9FFBA2B}">
      <dgm:prSet/>
      <dgm:spPr/>
    </dgm:pt>
    <dgm:pt modelId="{FAF4E630-35D1-4635-9C99-EBF46DFDE81F}" type="sibTrans" cxnId="{3841ABB0-8F55-4544-A74C-C928D9FFBA2B}">
      <dgm:prSet/>
      <dgm:spPr/>
      <dgm:t>
        <a:bodyPr/>
        <a:lstStyle/>
        <a:p>
          <a:endParaRPr lang="en-US"/>
        </a:p>
      </dgm:t>
    </dgm:pt>
    <dgm:pt modelId="{7F04B714-530B-479F-B6D9-D4A87AA7D66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Create data frame</a:t>
          </a:r>
        </a:p>
      </dgm:t>
    </dgm:pt>
    <dgm:pt modelId="{4FA82943-6076-42B1-8C79-A087F883B686}" type="parTrans" cxnId="{1A06F219-A80E-4254-B0F2-C785F9E3CB57}">
      <dgm:prSet/>
      <dgm:spPr/>
    </dgm:pt>
    <dgm:pt modelId="{336CF893-E4B3-4C2E-B928-40F285FBEAE1}" type="sibTrans" cxnId="{1A06F219-A80E-4254-B0F2-C785F9E3CB57}">
      <dgm:prSet/>
      <dgm:spPr/>
      <dgm:t>
        <a:bodyPr/>
        <a:lstStyle/>
        <a:p>
          <a:endParaRPr lang="en-US"/>
        </a:p>
      </dgm:t>
    </dgm:pt>
    <dgm:pt modelId="{3818F18F-116F-4E9E-B770-FF5063FA02BB}" type="pres">
      <dgm:prSet presAssocID="{C4BE9F6F-8005-4042-AC9C-4A20FECE614D}" presName="linearFlow" presStyleCnt="0">
        <dgm:presLayoutVars>
          <dgm:resizeHandles val="exact"/>
        </dgm:presLayoutVars>
      </dgm:prSet>
      <dgm:spPr/>
    </dgm:pt>
    <dgm:pt modelId="{3BB72D94-AC4F-4E45-8A35-63A5E3A7215C}" type="pres">
      <dgm:prSet presAssocID="{76E34937-2641-44D8-ACC3-891746FA14C1}" presName="node" presStyleLbl="node1" presStyleIdx="0" presStyleCnt="3">
        <dgm:presLayoutVars>
          <dgm:bulletEnabled val="1"/>
        </dgm:presLayoutVars>
      </dgm:prSet>
      <dgm:spPr/>
    </dgm:pt>
    <dgm:pt modelId="{852E13B4-B76E-4F3C-B310-F7E84BE2198E}" type="pres">
      <dgm:prSet presAssocID="{A7C28211-D422-4378-A9FE-E3A8C42C7178}" presName="sibTrans" presStyleLbl="sibTrans2D1" presStyleIdx="0" presStyleCnt="2"/>
      <dgm:spPr/>
    </dgm:pt>
    <dgm:pt modelId="{069066E7-401B-4994-861E-3C29370EBC06}" type="pres">
      <dgm:prSet presAssocID="{A7C28211-D422-4378-A9FE-E3A8C42C7178}" presName="connectorText" presStyleLbl="sibTrans2D1" presStyleIdx="0" presStyleCnt="2"/>
      <dgm:spPr/>
    </dgm:pt>
    <dgm:pt modelId="{61D35628-A08B-4AE1-B4C2-CE04845AED56}" type="pres">
      <dgm:prSet presAssocID="{7818FA18-BC0D-459A-9DC5-5E7C80EFB6F1}" presName="node" presStyleLbl="node1" presStyleIdx="1" presStyleCnt="3">
        <dgm:presLayoutVars>
          <dgm:bulletEnabled val="1"/>
        </dgm:presLayoutVars>
      </dgm:prSet>
      <dgm:spPr/>
    </dgm:pt>
    <dgm:pt modelId="{8DEE34C2-81C3-4BC9-A63E-C78612B8F060}" type="pres">
      <dgm:prSet presAssocID="{FAF4E630-35D1-4635-9C99-EBF46DFDE81F}" presName="sibTrans" presStyleLbl="sibTrans2D1" presStyleIdx="1" presStyleCnt="2"/>
      <dgm:spPr/>
    </dgm:pt>
    <dgm:pt modelId="{A56C2708-CF27-49D5-A99E-67246FA94845}" type="pres">
      <dgm:prSet presAssocID="{FAF4E630-35D1-4635-9C99-EBF46DFDE81F}" presName="connectorText" presStyleLbl="sibTrans2D1" presStyleIdx="1" presStyleCnt="2"/>
      <dgm:spPr/>
    </dgm:pt>
    <dgm:pt modelId="{40B3EEAE-EF36-4EB1-8F4B-4CC4469186A3}" type="pres">
      <dgm:prSet presAssocID="{7F04B714-530B-479F-B6D9-D4A87AA7D660}" presName="node" presStyleLbl="node1" presStyleIdx="2" presStyleCnt="3">
        <dgm:presLayoutVars>
          <dgm:bulletEnabled val="1"/>
        </dgm:presLayoutVars>
      </dgm:prSet>
      <dgm:spPr/>
    </dgm:pt>
  </dgm:ptLst>
  <dgm:cxnLst>
    <dgm:cxn modelId="{1A06F219-A80E-4254-B0F2-C785F9E3CB57}" srcId="{C4BE9F6F-8005-4042-AC9C-4A20FECE614D}" destId="{7F04B714-530B-479F-B6D9-D4A87AA7D660}" srcOrd="2" destOrd="0" parTransId="{4FA82943-6076-42B1-8C79-A087F883B686}" sibTransId="{336CF893-E4B3-4C2E-B928-40F285FBEAE1}"/>
    <dgm:cxn modelId="{66473F28-886F-4807-8B10-B5932E1A1F07}" type="presOf" srcId="{7818FA18-BC0D-459A-9DC5-5E7C80EFB6F1}" destId="{61D35628-A08B-4AE1-B4C2-CE04845AED56}" srcOrd="0" destOrd="0" presId="urn:microsoft.com/office/officeart/2005/8/layout/process2"/>
    <dgm:cxn modelId="{8B30DA29-940C-4DC5-B751-475512EE6030}" type="presOf" srcId="{7F04B714-530B-479F-B6D9-D4A87AA7D660}" destId="{40B3EEAE-EF36-4EB1-8F4B-4CC4469186A3}" srcOrd="0" destOrd="0" presId="urn:microsoft.com/office/officeart/2005/8/layout/process2"/>
    <dgm:cxn modelId="{4F599148-1EA1-41C4-B06A-02A77FD6178C}" type="presOf" srcId="{A7C28211-D422-4378-A9FE-E3A8C42C7178}" destId="{852E13B4-B76E-4F3C-B310-F7E84BE2198E}" srcOrd="0" destOrd="0" presId="urn:microsoft.com/office/officeart/2005/8/layout/process2"/>
    <dgm:cxn modelId="{1FDAF552-3DC1-4267-8AE6-C9EECA083DBD}" srcId="{C4BE9F6F-8005-4042-AC9C-4A20FECE614D}" destId="{76E34937-2641-44D8-ACC3-891746FA14C1}" srcOrd="0" destOrd="0" parTransId="{FF64F953-EC60-4364-B35D-3422B9AE089E}" sibTransId="{A7C28211-D422-4378-A9FE-E3A8C42C7178}"/>
    <dgm:cxn modelId="{0E9E9974-8C7A-46CD-BE95-424678670EC8}" type="presOf" srcId="{FAF4E630-35D1-4635-9C99-EBF46DFDE81F}" destId="{A56C2708-CF27-49D5-A99E-67246FA94845}" srcOrd="1" destOrd="0" presId="urn:microsoft.com/office/officeart/2005/8/layout/process2"/>
    <dgm:cxn modelId="{3841ABB0-8F55-4544-A74C-C928D9FFBA2B}" srcId="{C4BE9F6F-8005-4042-AC9C-4A20FECE614D}" destId="{7818FA18-BC0D-459A-9DC5-5E7C80EFB6F1}" srcOrd="1" destOrd="0" parTransId="{018BC8DE-1B95-451B-85D6-3DD4959D1C40}" sibTransId="{FAF4E630-35D1-4635-9C99-EBF46DFDE81F}"/>
    <dgm:cxn modelId="{108A87BA-A0C9-42D8-BF1F-426908634484}" type="presOf" srcId="{C4BE9F6F-8005-4042-AC9C-4A20FECE614D}" destId="{3818F18F-116F-4E9E-B770-FF5063FA02BB}" srcOrd="0" destOrd="0" presId="urn:microsoft.com/office/officeart/2005/8/layout/process2"/>
    <dgm:cxn modelId="{5D4AD6C5-97FC-4E32-B2A4-92BBDF15486D}" type="presOf" srcId="{76E34937-2641-44D8-ACC3-891746FA14C1}" destId="{3BB72D94-AC4F-4E45-8A35-63A5E3A7215C}" srcOrd="0" destOrd="0" presId="urn:microsoft.com/office/officeart/2005/8/layout/process2"/>
    <dgm:cxn modelId="{DD192AD0-995F-4361-8869-0A38CBA9B0B6}" type="presOf" srcId="{A7C28211-D422-4378-A9FE-E3A8C42C7178}" destId="{069066E7-401B-4994-861E-3C29370EBC06}" srcOrd="1" destOrd="0" presId="urn:microsoft.com/office/officeart/2005/8/layout/process2"/>
    <dgm:cxn modelId="{B5D8EEF0-891A-4C20-A676-B2821D4835F4}" type="presOf" srcId="{FAF4E630-35D1-4635-9C99-EBF46DFDE81F}" destId="{8DEE34C2-81C3-4BC9-A63E-C78612B8F060}" srcOrd="0" destOrd="0" presId="urn:microsoft.com/office/officeart/2005/8/layout/process2"/>
    <dgm:cxn modelId="{0C10EDD4-AD6D-4D0D-B96E-8E611B7E99B9}" type="presParOf" srcId="{3818F18F-116F-4E9E-B770-FF5063FA02BB}" destId="{3BB72D94-AC4F-4E45-8A35-63A5E3A7215C}" srcOrd="0" destOrd="0" presId="urn:microsoft.com/office/officeart/2005/8/layout/process2"/>
    <dgm:cxn modelId="{7C11221F-75D1-48BD-AFDC-8E9D466AE5F0}" type="presParOf" srcId="{3818F18F-116F-4E9E-B770-FF5063FA02BB}" destId="{852E13B4-B76E-4F3C-B310-F7E84BE2198E}" srcOrd="1" destOrd="0" presId="urn:microsoft.com/office/officeart/2005/8/layout/process2"/>
    <dgm:cxn modelId="{5944508E-3B6C-49DD-A8A5-DC396043BC56}" type="presParOf" srcId="{852E13B4-B76E-4F3C-B310-F7E84BE2198E}" destId="{069066E7-401B-4994-861E-3C29370EBC06}" srcOrd="0" destOrd="0" presId="urn:microsoft.com/office/officeart/2005/8/layout/process2"/>
    <dgm:cxn modelId="{5E394B30-D0C9-4E4B-B905-C2A414827424}" type="presParOf" srcId="{3818F18F-116F-4E9E-B770-FF5063FA02BB}" destId="{61D35628-A08B-4AE1-B4C2-CE04845AED56}" srcOrd="2" destOrd="0" presId="urn:microsoft.com/office/officeart/2005/8/layout/process2"/>
    <dgm:cxn modelId="{CF33103F-F11E-482A-A413-4603F8F862D5}" type="presParOf" srcId="{3818F18F-116F-4E9E-B770-FF5063FA02BB}" destId="{8DEE34C2-81C3-4BC9-A63E-C78612B8F060}" srcOrd="3" destOrd="0" presId="urn:microsoft.com/office/officeart/2005/8/layout/process2"/>
    <dgm:cxn modelId="{01B08211-347E-40AC-BC9F-F085FC530352}" type="presParOf" srcId="{8DEE34C2-81C3-4BC9-A63E-C78612B8F060}" destId="{A56C2708-CF27-49D5-A99E-67246FA94845}" srcOrd="0" destOrd="0" presId="urn:microsoft.com/office/officeart/2005/8/layout/process2"/>
    <dgm:cxn modelId="{F28A65B5-EAA0-4323-8C29-EC64E209AD7E}" type="presParOf" srcId="{3818F18F-116F-4E9E-B770-FF5063FA02BB}" destId="{40B3EEAE-EF36-4EB1-8F4B-4CC4469186A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AD4174-42D0-4116-AACA-A6DC95DC6E6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803FE2B7-FFC7-47A7-BA73-07D5CA3CF2A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Prepare/Standardize data</a:t>
          </a:r>
          <a:endParaRPr lang="en-US" dirty="0"/>
        </a:p>
      </dgm:t>
    </dgm:pt>
    <dgm:pt modelId="{9508A7A8-0BAD-4062-B9D4-DBD12C328DB8}" type="parTrans" cxnId="{87E999FC-D44E-4463-8088-CA7ACCFD0413}">
      <dgm:prSet/>
      <dgm:spPr/>
    </dgm:pt>
    <dgm:pt modelId="{6B39DFAC-026E-4054-92F8-BE9F05BBF3DB}" type="sibTrans" cxnId="{87E999FC-D44E-4463-8088-CA7ACCFD0413}">
      <dgm:prSet/>
      <dgm:spPr/>
      <dgm:t>
        <a:bodyPr/>
        <a:lstStyle/>
        <a:p>
          <a:endParaRPr lang="en-US"/>
        </a:p>
      </dgm:t>
    </dgm:pt>
    <dgm:pt modelId="{71ADAFF5-6682-4FD4-9538-BF07EFD537C6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Split into training/test groups</a:t>
          </a:r>
          <a:endParaRPr lang="en-US" dirty="0"/>
        </a:p>
      </dgm:t>
    </dgm:pt>
    <dgm:pt modelId="{6A68B2E4-8C29-4BB0-A278-234CCFFF6A65}" type="parTrans" cxnId="{010853BB-131A-423F-AD42-C03F255412A1}">
      <dgm:prSet/>
      <dgm:spPr/>
    </dgm:pt>
    <dgm:pt modelId="{8C51A49F-015B-46EF-8FBC-779AA698EB50}" type="sibTrans" cxnId="{010853BB-131A-423F-AD42-C03F255412A1}">
      <dgm:prSet/>
      <dgm:spPr/>
      <dgm:t>
        <a:bodyPr/>
        <a:lstStyle/>
        <a:p>
          <a:endParaRPr lang="en-US"/>
        </a:p>
      </dgm:t>
    </dgm:pt>
    <dgm:pt modelId="{26BA106A-C19D-402F-9C83-9EFB73BD8E85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Run </a:t>
          </a:r>
          <a:r>
            <a:rPr lang="en-US" dirty="0" err="1">
              <a:latin typeface="Calibri Light" panose="020F0302020204030204"/>
            </a:rPr>
            <a:t>GridSearch</a:t>
          </a:r>
          <a:r>
            <a:rPr lang="en-US" dirty="0">
              <a:latin typeface="Calibri Light" panose="020F0302020204030204"/>
            </a:rPr>
            <a:t> for each model type</a:t>
          </a:r>
        </a:p>
      </dgm:t>
    </dgm:pt>
    <dgm:pt modelId="{36F77E70-C2CD-411C-8874-D5998B1D2F83}" type="parTrans" cxnId="{29163014-C881-450E-B845-A027208A8B4A}">
      <dgm:prSet/>
      <dgm:spPr/>
    </dgm:pt>
    <dgm:pt modelId="{796E96A9-97BB-4916-A171-E58DEEEFD5D4}" type="sibTrans" cxnId="{29163014-C881-450E-B845-A027208A8B4A}">
      <dgm:prSet/>
      <dgm:spPr/>
      <dgm:t>
        <a:bodyPr/>
        <a:lstStyle/>
        <a:p>
          <a:endParaRPr lang="en-US"/>
        </a:p>
      </dgm:t>
    </dgm:pt>
    <dgm:pt modelId="{1D01233B-DE14-4A9C-BB37-84FD80AF2132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Compare "best models"</a:t>
          </a:r>
        </a:p>
      </dgm:t>
    </dgm:pt>
    <dgm:pt modelId="{A0B16661-D26B-44C8-86B3-67DE1D64BD8D}" type="parTrans" cxnId="{7371764D-75C4-420C-AF56-23C4CD9231B4}">
      <dgm:prSet/>
      <dgm:spPr/>
    </dgm:pt>
    <dgm:pt modelId="{2F1D2048-FAF3-4B4D-B57B-D6274748E369}" type="sibTrans" cxnId="{7371764D-75C4-420C-AF56-23C4CD9231B4}">
      <dgm:prSet/>
      <dgm:spPr/>
    </dgm:pt>
    <dgm:pt modelId="{909742A1-7337-4968-9EDF-EF6E92D07F38}" type="pres">
      <dgm:prSet presAssocID="{EAAD4174-42D0-4116-AACA-A6DC95DC6E62}" presName="linearFlow" presStyleCnt="0">
        <dgm:presLayoutVars>
          <dgm:resizeHandles val="exact"/>
        </dgm:presLayoutVars>
      </dgm:prSet>
      <dgm:spPr/>
    </dgm:pt>
    <dgm:pt modelId="{C222851A-E9EC-470D-8B6B-B8455AB8B504}" type="pres">
      <dgm:prSet presAssocID="{803FE2B7-FFC7-47A7-BA73-07D5CA3CF2A9}" presName="node" presStyleLbl="node1" presStyleIdx="0" presStyleCnt="4">
        <dgm:presLayoutVars>
          <dgm:bulletEnabled val="1"/>
        </dgm:presLayoutVars>
      </dgm:prSet>
      <dgm:spPr/>
    </dgm:pt>
    <dgm:pt modelId="{1786FCC5-C836-4BEE-8290-98D8E16DBEFD}" type="pres">
      <dgm:prSet presAssocID="{6B39DFAC-026E-4054-92F8-BE9F05BBF3DB}" presName="sibTrans" presStyleLbl="sibTrans2D1" presStyleIdx="0" presStyleCnt="3"/>
      <dgm:spPr/>
    </dgm:pt>
    <dgm:pt modelId="{5E1DA5BD-663A-434F-8E40-6674EC450A17}" type="pres">
      <dgm:prSet presAssocID="{6B39DFAC-026E-4054-92F8-BE9F05BBF3DB}" presName="connectorText" presStyleLbl="sibTrans2D1" presStyleIdx="0" presStyleCnt="3"/>
      <dgm:spPr/>
    </dgm:pt>
    <dgm:pt modelId="{E7B2B02E-75CD-403B-A42D-D46E62B81043}" type="pres">
      <dgm:prSet presAssocID="{71ADAFF5-6682-4FD4-9538-BF07EFD537C6}" presName="node" presStyleLbl="node1" presStyleIdx="1" presStyleCnt="4">
        <dgm:presLayoutVars>
          <dgm:bulletEnabled val="1"/>
        </dgm:presLayoutVars>
      </dgm:prSet>
      <dgm:spPr/>
    </dgm:pt>
    <dgm:pt modelId="{50D04562-E29C-406C-9F7E-92BAC91E8A3E}" type="pres">
      <dgm:prSet presAssocID="{8C51A49F-015B-46EF-8FBC-779AA698EB50}" presName="sibTrans" presStyleLbl="sibTrans2D1" presStyleIdx="1" presStyleCnt="3"/>
      <dgm:spPr/>
    </dgm:pt>
    <dgm:pt modelId="{CB827047-4BDD-43AA-975F-3997010D7611}" type="pres">
      <dgm:prSet presAssocID="{8C51A49F-015B-46EF-8FBC-779AA698EB50}" presName="connectorText" presStyleLbl="sibTrans2D1" presStyleIdx="1" presStyleCnt="3"/>
      <dgm:spPr/>
    </dgm:pt>
    <dgm:pt modelId="{A1FCF56B-D573-41EE-9E0A-1FE56EB21995}" type="pres">
      <dgm:prSet presAssocID="{26BA106A-C19D-402F-9C83-9EFB73BD8E85}" presName="node" presStyleLbl="node1" presStyleIdx="2" presStyleCnt="4">
        <dgm:presLayoutVars>
          <dgm:bulletEnabled val="1"/>
        </dgm:presLayoutVars>
      </dgm:prSet>
      <dgm:spPr/>
    </dgm:pt>
    <dgm:pt modelId="{29AC8362-C8E0-4468-89E2-83B86EE3B77C}" type="pres">
      <dgm:prSet presAssocID="{796E96A9-97BB-4916-A171-E58DEEEFD5D4}" presName="sibTrans" presStyleLbl="sibTrans2D1" presStyleIdx="2" presStyleCnt="3"/>
      <dgm:spPr/>
    </dgm:pt>
    <dgm:pt modelId="{48A556A1-A681-494E-A1C6-30FEFF358628}" type="pres">
      <dgm:prSet presAssocID="{796E96A9-97BB-4916-A171-E58DEEEFD5D4}" presName="connectorText" presStyleLbl="sibTrans2D1" presStyleIdx="2" presStyleCnt="3"/>
      <dgm:spPr/>
    </dgm:pt>
    <dgm:pt modelId="{C9E0CFB8-5880-4DA2-B675-A457DB984FC1}" type="pres">
      <dgm:prSet presAssocID="{1D01233B-DE14-4A9C-BB37-84FD80AF2132}" presName="node" presStyleLbl="node1" presStyleIdx="3" presStyleCnt="4">
        <dgm:presLayoutVars>
          <dgm:bulletEnabled val="1"/>
        </dgm:presLayoutVars>
      </dgm:prSet>
      <dgm:spPr/>
    </dgm:pt>
  </dgm:ptLst>
  <dgm:cxnLst>
    <dgm:cxn modelId="{14F06906-41F9-4D32-A5C2-BE921ED53BD0}" type="presOf" srcId="{803FE2B7-FFC7-47A7-BA73-07D5CA3CF2A9}" destId="{C222851A-E9EC-470D-8B6B-B8455AB8B504}" srcOrd="0" destOrd="0" presId="urn:microsoft.com/office/officeart/2005/8/layout/process2"/>
    <dgm:cxn modelId="{29163014-C881-450E-B845-A027208A8B4A}" srcId="{EAAD4174-42D0-4116-AACA-A6DC95DC6E62}" destId="{26BA106A-C19D-402F-9C83-9EFB73BD8E85}" srcOrd="2" destOrd="0" parTransId="{36F77E70-C2CD-411C-8874-D5998B1D2F83}" sibTransId="{796E96A9-97BB-4916-A171-E58DEEEFD5D4}"/>
    <dgm:cxn modelId="{FE51FC1D-5C04-4F6A-9F75-99EFD949B8E5}" type="presOf" srcId="{796E96A9-97BB-4916-A171-E58DEEEFD5D4}" destId="{29AC8362-C8E0-4468-89E2-83B86EE3B77C}" srcOrd="0" destOrd="0" presId="urn:microsoft.com/office/officeart/2005/8/layout/process2"/>
    <dgm:cxn modelId="{60005E26-2358-40BF-84C6-5DFDF10997AF}" type="presOf" srcId="{8C51A49F-015B-46EF-8FBC-779AA698EB50}" destId="{CB827047-4BDD-43AA-975F-3997010D7611}" srcOrd="1" destOrd="0" presId="urn:microsoft.com/office/officeart/2005/8/layout/process2"/>
    <dgm:cxn modelId="{086E443A-1DD2-40A2-9FA8-989405ADD60C}" type="presOf" srcId="{6B39DFAC-026E-4054-92F8-BE9F05BBF3DB}" destId="{1786FCC5-C836-4BEE-8290-98D8E16DBEFD}" srcOrd="0" destOrd="0" presId="urn:microsoft.com/office/officeart/2005/8/layout/process2"/>
    <dgm:cxn modelId="{EEA0613D-5126-43D0-9957-D7B10E76D432}" type="presOf" srcId="{6B39DFAC-026E-4054-92F8-BE9F05BBF3DB}" destId="{5E1DA5BD-663A-434F-8E40-6674EC450A17}" srcOrd="1" destOrd="0" presId="urn:microsoft.com/office/officeart/2005/8/layout/process2"/>
    <dgm:cxn modelId="{E040F346-85C3-4A25-BE3C-E4A5B1D71E91}" type="presOf" srcId="{1D01233B-DE14-4A9C-BB37-84FD80AF2132}" destId="{C9E0CFB8-5880-4DA2-B675-A457DB984FC1}" srcOrd="0" destOrd="0" presId="urn:microsoft.com/office/officeart/2005/8/layout/process2"/>
    <dgm:cxn modelId="{7371764D-75C4-420C-AF56-23C4CD9231B4}" srcId="{EAAD4174-42D0-4116-AACA-A6DC95DC6E62}" destId="{1D01233B-DE14-4A9C-BB37-84FD80AF2132}" srcOrd="3" destOrd="0" parTransId="{A0B16661-D26B-44C8-86B3-67DE1D64BD8D}" sibTransId="{2F1D2048-FAF3-4B4D-B57B-D6274748E369}"/>
    <dgm:cxn modelId="{F44D4C80-4AFD-4B18-8687-033C4F953D2B}" type="presOf" srcId="{71ADAFF5-6682-4FD4-9538-BF07EFD537C6}" destId="{E7B2B02E-75CD-403B-A42D-D46E62B81043}" srcOrd="0" destOrd="0" presId="urn:microsoft.com/office/officeart/2005/8/layout/process2"/>
    <dgm:cxn modelId="{5E8825A9-CB89-4525-8E52-9F22AB3C5003}" type="presOf" srcId="{26BA106A-C19D-402F-9C83-9EFB73BD8E85}" destId="{A1FCF56B-D573-41EE-9E0A-1FE56EB21995}" srcOrd="0" destOrd="0" presId="urn:microsoft.com/office/officeart/2005/8/layout/process2"/>
    <dgm:cxn modelId="{DE3900B9-A78A-4649-A247-1DF20F5F8397}" type="presOf" srcId="{8C51A49F-015B-46EF-8FBC-779AA698EB50}" destId="{50D04562-E29C-406C-9F7E-92BAC91E8A3E}" srcOrd="0" destOrd="0" presId="urn:microsoft.com/office/officeart/2005/8/layout/process2"/>
    <dgm:cxn modelId="{010853BB-131A-423F-AD42-C03F255412A1}" srcId="{EAAD4174-42D0-4116-AACA-A6DC95DC6E62}" destId="{71ADAFF5-6682-4FD4-9538-BF07EFD537C6}" srcOrd="1" destOrd="0" parTransId="{6A68B2E4-8C29-4BB0-A278-234CCFFF6A65}" sibTransId="{8C51A49F-015B-46EF-8FBC-779AA698EB50}"/>
    <dgm:cxn modelId="{5A2C27D5-035D-44D4-A86E-733660F12023}" type="presOf" srcId="{796E96A9-97BB-4916-A171-E58DEEEFD5D4}" destId="{48A556A1-A681-494E-A1C6-30FEFF358628}" srcOrd="1" destOrd="0" presId="urn:microsoft.com/office/officeart/2005/8/layout/process2"/>
    <dgm:cxn modelId="{27AF7EDD-4EBF-40A0-9EA7-A7D740A3E7E4}" type="presOf" srcId="{EAAD4174-42D0-4116-AACA-A6DC95DC6E62}" destId="{909742A1-7337-4968-9EDF-EF6E92D07F38}" srcOrd="0" destOrd="0" presId="urn:microsoft.com/office/officeart/2005/8/layout/process2"/>
    <dgm:cxn modelId="{87E999FC-D44E-4463-8088-CA7ACCFD0413}" srcId="{EAAD4174-42D0-4116-AACA-A6DC95DC6E62}" destId="{803FE2B7-FFC7-47A7-BA73-07D5CA3CF2A9}" srcOrd="0" destOrd="0" parTransId="{9508A7A8-0BAD-4062-B9D4-DBD12C328DB8}" sibTransId="{6B39DFAC-026E-4054-92F8-BE9F05BBF3DB}"/>
    <dgm:cxn modelId="{B3692A23-EB84-4A1A-84C3-A2F74AF29F74}" type="presParOf" srcId="{909742A1-7337-4968-9EDF-EF6E92D07F38}" destId="{C222851A-E9EC-470D-8B6B-B8455AB8B504}" srcOrd="0" destOrd="0" presId="urn:microsoft.com/office/officeart/2005/8/layout/process2"/>
    <dgm:cxn modelId="{30322091-F81A-4861-BBCB-D68E0A160152}" type="presParOf" srcId="{909742A1-7337-4968-9EDF-EF6E92D07F38}" destId="{1786FCC5-C836-4BEE-8290-98D8E16DBEFD}" srcOrd="1" destOrd="0" presId="urn:microsoft.com/office/officeart/2005/8/layout/process2"/>
    <dgm:cxn modelId="{E890C08C-B2C5-424A-9632-7114C0359CA6}" type="presParOf" srcId="{1786FCC5-C836-4BEE-8290-98D8E16DBEFD}" destId="{5E1DA5BD-663A-434F-8E40-6674EC450A17}" srcOrd="0" destOrd="0" presId="urn:microsoft.com/office/officeart/2005/8/layout/process2"/>
    <dgm:cxn modelId="{94267F84-6A5B-40C4-9022-1439D7E47DC3}" type="presParOf" srcId="{909742A1-7337-4968-9EDF-EF6E92D07F38}" destId="{E7B2B02E-75CD-403B-A42D-D46E62B81043}" srcOrd="2" destOrd="0" presId="urn:microsoft.com/office/officeart/2005/8/layout/process2"/>
    <dgm:cxn modelId="{526582E9-4F3B-4302-8437-314973311382}" type="presParOf" srcId="{909742A1-7337-4968-9EDF-EF6E92D07F38}" destId="{50D04562-E29C-406C-9F7E-92BAC91E8A3E}" srcOrd="3" destOrd="0" presId="urn:microsoft.com/office/officeart/2005/8/layout/process2"/>
    <dgm:cxn modelId="{3040E43E-1DF7-4BF5-BB56-8CDD5C2D739D}" type="presParOf" srcId="{50D04562-E29C-406C-9F7E-92BAC91E8A3E}" destId="{CB827047-4BDD-43AA-975F-3997010D7611}" srcOrd="0" destOrd="0" presId="urn:microsoft.com/office/officeart/2005/8/layout/process2"/>
    <dgm:cxn modelId="{41DC7E0C-8ADD-4E94-89BC-5FE9D40A98EE}" type="presParOf" srcId="{909742A1-7337-4968-9EDF-EF6E92D07F38}" destId="{A1FCF56B-D573-41EE-9E0A-1FE56EB21995}" srcOrd="4" destOrd="0" presId="urn:microsoft.com/office/officeart/2005/8/layout/process2"/>
    <dgm:cxn modelId="{AC8DBE8F-E768-4915-B228-61A04E4E330E}" type="presParOf" srcId="{909742A1-7337-4968-9EDF-EF6E92D07F38}" destId="{29AC8362-C8E0-4468-89E2-83B86EE3B77C}" srcOrd="5" destOrd="0" presId="urn:microsoft.com/office/officeart/2005/8/layout/process2"/>
    <dgm:cxn modelId="{93A1861A-F64E-4737-B80F-68A0BA88EB9B}" type="presParOf" srcId="{29AC8362-C8E0-4468-89E2-83B86EE3B77C}" destId="{48A556A1-A681-494E-A1C6-30FEFF358628}" srcOrd="0" destOrd="0" presId="urn:microsoft.com/office/officeart/2005/8/layout/process2"/>
    <dgm:cxn modelId="{A04523D0-530B-4DFE-A7CB-D70B98D4C837}" type="presParOf" srcId="{909742A1-7337-4968-9EDF-EF6E92D07F38}" destId="{C9E0CFB8-5880-4DA2-B675-A457DB984FC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C44A93-95D7-4E54-A288-BAB2007822CB}">
      <dsp:nvSpPr>
        <dsp:cNvPr id="0" name=""/>
        <dsp:cNvSpPr/>
      </dsp:nvSpPr>
      <dsp:spPr>
        <a:xfrm>
          <a:off x="671665" y="0"/>
          <a:ext cx="3028547" cy="877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Get Launch Data</a:t>
          </a:r>
          <a:endParaRPr lang="en-US" sz="1800" kern="1200" dirty="0"/>
        </a:p>
      </dsp:txBody>
      <dsp:txXfrm>
        <a:off x="697376" y="25711"/>
        <a:ext cx="2977125" cy="826417"/>
      </dsp:txXfrm>
    </dsp:sp>
    <dsp:sp modelId="{A42AD48A-4A4E-42F3-B06B-DCA4F03AFD68}">
      <dsp:nvSpPr>
        <dsp:cNvPr id="0" name=""/>
        <dsp:cNvSpPr/>
      </dsp:nvSpPr>
      <dsp:spPr>
        <a:xfrm rot="5400000">
          <a:off x="2021344" y="899785"/>
          <a:ext cx="329189" cy="395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067431" y="932704"/>
        <a:ext cx="237017" cy="230432"/>
      </dsp:txXfrm>
    </dsp:sp>
    <dsp:sp modelId="{397ABCF0-87A8-4CF3-A80D-F4181C09A277}">
      <dsp:nvSpPr>
        <dsp:cNvPr id="0" name=""/>
        <dsp:cNvSpPr/>
      </dsp:nvSpPr>
      <dsp:spPr>
        <a:xfrm>
          <a:off x="671665" y="1316759"/>
          <a:ext cx="3028547" cy="877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Get Core/Booster/Site/Payload Data</a:t>
          </a:r>
          <a:endParaRPr lang="en-US" sz="1800" kern="1200" dirty="0"/>
        </a:p>
      </dsp:txBody>
      <dsp:txXfrm>
        <a:off x="697376" y="1342470"/>
        <a:ext cx="2977125" cy="826417"/>
      </dsp:txXfrm>
    </dsp:sp>
    <dsp:sp modelId="{5EC9ECEA-5E83-4BD0-B6B8-9811B06753C7}">
      <dsp:nvSpPr>
        <dsp:cNvPr id="0" name=""/>
        <dsp:cNvSpPr/>
      </dsp:nvSpPr>
      <dsp:spPr>
        <a:xfrm rot="5400000">
          <a:off x="2021344" y="2216545"/>
          <a:ext cx="329189" cy="395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067431" y="2249464"/>
        <a:ext cx="237017" cy="230432"/>
      </dsp:txXfrm>
    </dsp:sp>
    <dsp:sp modelId="{533FE3D3-A373-490F-92BC-CBD488BB4E9A}">
      <dsp:nvSpPr>
        <dsp:cNvPr id="0" name=""/>
        <dsp:cNvSpPr/>
      </dsp:nvSpPr>
      <dsp:spPr>
        <a:xfrm>
          <a:off x="671665" y="2633519"/>
          <a:ext cx="3028547" cy="8778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Merge data</a:t>
          </a:r>
          <a:endParaRPr lang="en-US" sz="1800" kern="1200" dirty="0"/>
        </a:p>
      </dsp:txBody>
      <dsp:txXfrm>
        <a:off x="697376" y="2659230"/>
        <a:ext cx="2977125" cy="8264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72D94-AC4F-4E45-8A35-63A5E3A7215C}">
      <dsp:nvSpPr>
        <dsp:cNvPr id="0" name=""/>
        <dsp:cNvSpPr/>
      </dsp:nvSpPr>
      <dsp:spPr>
        <a:xfrm>
          <a:off x="1305877" y="0"/>
          <a:ext cx="1960244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Website parsed with </a:t>
          </a:r>
          <a:r>
            <a:rPr lang="en-US" sz="1800" kern="1200" dirty="0" err="1">
              <a:latin typeface="Calibri Light" panose="020F0302020204030204"/>
            </a:rPr>
            <a:t>BeautifulSoup</a:t>
          </a:r>
          <a:endParaRPr lang="en-US" sz="1800" kern="1200" dirty="0" err="1"/>
        </a:p>
      </dsp:txBody>
      <dsp:txXfrm>
        <a:off x="1332659" y="26782"/>
        <a:ext cx="1906680" cy="860835"/>
      </dsp:txXfrm>
    </dsp:sp>
    <dsp:sp modelId="{852E13B4-B76E-4F3C-B310-F7E84BE2198E}">
      <dsp:nvSpPr>
        <dsp:cNvPr id="0" name=""/>
        <dsp:cNvSpPr/>
      </dsp:nvSpPr>
      <dsp:spPr>
        <a:xfrm rot="5400000">
          <a:off x="2114550" y="937260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162556" y="971550"/>
        <a:ext cx="246887" cy="240029"/>
      </dsp:txXfrm>
    </dsp:sp>
    <dsp:sp modelId="{61D35628-A08B-4AE1-B4C2-CE04845AED56}">
      <dsp:nvSpPr>
        <dsp:cNvPr id="0" name=""/>
        <dsp:cNvSpPr/>
      </dsp:nvSpPr>
      <dsp:spPr>
        <a:xfrm>
          <a:off x="1305877" y="1371600"/>
          <a:ext cx="1960244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Extract columns, var names</a:t>
          </a:r>
          <a:endParaRPr lang="en-US" sz="1800" kern="1200" dirty="0"/>
        </a:p>
      </dsp:txBody>
      <dsp:txXfrm>
        <a:off x="1332659" y="1398382"/>
        <a:ext cx="1906680" cy="860835"/>
      </dsp:txXfrm>
    </dsp:sp>
    <dsp:sp modelId="{8DEE34C2-81C3-4BC9-A63E-C78612B8F060}">
      <dsp:nvSpPr>
        <dsp:cNvPr id="0" name=""/>
        <dsp:cNvSpPr/>
      </dsp:nvSpPr>
      <dsp:spPr>
        <a:xfrm rot="5400000">
          <a:off x="2114550" y="2308859"/>
          <a:ext cx="342899" cy="4114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162556" y="2343149"/>
        <a:ext cx="246887" cy="240029"/>
      </dsp:txXfrm>
    </dsp:sp>
    <dsp:sp modelId="{40B3EEAE-EF36-4EB1-8F4B-4CC4469186A3}">
      <dsp:nvSpPr>
        <dsp:cNvPr id="0" name=""/>
        <dsp:cNvSpPr/>
      </dsp:nvSpPr>
      <dsp:spPr>
        <a:xfrm>
          <a:off x="1305877" y="2743199"/>
          <a:ext cx="1960244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/>
            </a:rPr>
            <a:t>Create data frame</a:t>
          </a:r>
        </a:p>
      </dsp:txBody>
      <dsp:txXfrm>
        <a:off x="1332659" y="2769981"/>
        <a:ext cx="1906680" cy="8608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2851A-E9EC-470D-8B6B-B8455AB8B504}">
      <dsp:nvSpPr>
        <dsp:cNvPr id="0" name=""/>
        <dsp:cNvSpPr/>
      </dsp:nvSpPr>
      <dsp:spPr>
        <a:xfrm>
          <a:off x="1299827" y="1785"/>
          <a:ext cx="1972344" cy="664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 Light" panose="020F0302020204030204"/>
            </a:rPr>
            <a:t>Prepare/Standardize data</a:t>
          </a:r>
          <a:endParaRPr lang="en-US" sz="1700" kern="1200" dirty="0"/>
        </a:p>
      </dsp:txBody>
      <dsp:txXfrm>
        <a:off x="1319286" y="21244"/>
        <a:ext cx="1933426" cy="625450"/>
      </dsp:txXfrm>
    </dsp:sp>
    <dsp:sp modelId="{1786FCC5-C836-4BEE-8290-98D8E16DBEFD}">
      <dsp:nvSpPr>
        <dsp:cNvPr id="0" name=""/>
        <dsp:cNvSpPr/>
      </dsp:nvSpPr>
      <dsp:spPr>
        <a:xfrm rot="5400000">
          <a:off x="2161430" y="682763"/>
          <a:ext cx="249138" cy="2989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96310" y="707677"/>
        <a:ext cx="179379" cy="174397"/>
      </dsp:txXfrm>
    </dsp:sp>
    <dsp:sp modelId="{E7B2B02E-75CD-403B-A42D-D46E62B81043}">
      <dsp:nvSpPr>
        <dsp:cNvPr id="0" name=""/>
        <dsp:cNvSpPr/>
      </dsp:nvSpPr>
      <dsp:spPr>
        <a:xfrm>
          <a:off x="1299827" y="998339"/>
          <a:ext cx="1972344" cy="664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 Light" panose="020F0302020204030204"/>
            </a:rPr>
            <a:t>Split into training/test groups</a:t>
          </a:r>
          <a:endParaRPr lang="en-US" sz="1700" kern="1200" dirty="0"/>
        </a:p>
      </dsp:txBody>
      <dsp:txXfrm>
        <a:off x="1319286" y="1017798"/>
        <a:ext cx="1933426" cy="625450"/>
      </dsp:txXfrm>
    </dsp:sp>
    <dsp:sp modelId="{50D04562-E29C-406C-9F7E-92BAC91E8A3E}">
      <dsp:nvSpPr>
        <dsp:cNvPr id="0" name=""/>
        <dsp:cNvSpPr/>
      </dsp:nvSpPr>
      <dsp:spPr>
        <a:xfrm rot="5400000">
          <a:off x="2161430" y="1679317"/>
          <a:ext cx="249138" cy="2989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96310" y="1704231"/>
        <a:ext cx="179379" cy="174397"/>
      </dsp:txXfrm>
    </dsp:sp>
    <dsp:sp modelId="{A1FCF56B-D573-41EE-9E0A-1FE56EB21995}">
      <dsp:nvSpPr>
        <dsp:cNvPr id="0" name=""/>
        <dsp:cNvSpPr/>
      </dsp:nvSpPr>
      <dsp:spPr>
        <a:xfrm>
          <a:off x="1299827" y="1994892"/>
          <a:ext cx="1972344" cy="664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 Light" panose="020F0302020204030204"/>
            </a:rPr>
            <a:t>Run </a:t>
          </a:r>
          <a:r>
            <a:rPr lang="en-US" sz="1700" kern="1200" dirty="0" err="1">
              <a:latin typeface="Calibri Light" panose="020F0302020204030204"/>
            </a:rPr>
            <a:t>GridSearch</a:t>
          </a:r>
          <a:r>
            <a:rPr lang="en-US" sz="1700" kern="1200" dirty="0">
              <a:latin typeface="Calibri Light" panose="020F0302020204030204"/>
            </a:rPr>
            <a:t> for each model type</a:t>
          </a:r>
        </a:p>
      </dsp:txBody>
      <dsp:txXfrm>
        <a:off x="1319286" y="2014351"/>
        <a:ext cx="1933426" cy="625450"/>
      </dsp:txXfrm>
    </dsp:sp>
    <dsp:sp modelId="{29AC8362-C8E0-4468-89E2-83B86EE3B77C}">
      <dsp:nvSpPr>
        <dsp:cNvPr id="0" name=""/>
        <dsp:cNvSpPr/>
      </dsp:nvSpPr>
      <dsp:spPr>
        <a:xfrm rot="5400000">
          <a:off x="2161430" y="2675870"/>
          <a:ext cx="249138" cy="2989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96310" y="2700784"/>
        <a:ext cx="179379" cy="174397"/>
      </dsp:txXfrm>
    </dsp:sp>
    <dsp:sp modelId="{C9E0CFB8-5880-4DA2-B675-A457DB984FC1}">
      <dsp:nvSpPr>
        <dsp:cNvPr id="0" name=""/>
        <dsp:cNvSpPr/>
      </dsp:nvSpPr>
      <dsp:spPr>
        <a:xfrm>
          <a:off x="1299827" y="2991445"/>
          <a:ext cx="1972344" cy="6643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Calibri Light" panose="020F0302020204030204"/>
            </a:rPr>
            <a:t>Compare "best models"</a:t>
          </a:r>
        </a:p>
      </dsp:txBody>
      <dsp:txXfrm>
        <a:off x="1319286" y="3010904"/>
        <a:ext cx="1933426" cy="625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wizard-dt/ibm-datascienc-capstone/blob/main/jupyter-labs-eda-dataviz-v2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wizard-dt/ibm-datascienc-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wizard-dt/ibm-datascienc-capstone/blob/main/lab-jupyter-launch-site-location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wizard-dt/ibm-datascienc-capstone/blob/main/spacex-dash-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codewizard-dt/ibm-datascienc-capstone/blob/main/SpaceX-Machine-Learning-Prediction-Part-5-v1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codewizard-dt/ibm-datascienc-capstone/blob/main/jupyter-labs-spacex-data-collection-api-v2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hyperlink" Target="https://en.wikipedia.org/w/index.php?title=List_of_Falcon_9_and_Falcon_Heavy_launches&amp;oldid=1027686922" TargetMode="External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github.com/codewizard-dt/ibm-datascienc-capstone/blob/main/jupyter-labs-webscraping.ipynb" TargetMode="External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</a:rPr>
              <a:t>David Taylor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 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9/17/2025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Site, scatterplot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Payload Mass, scatterplot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 Launch Site, scatterplot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Success by Orbit, bar 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Orbit, scatterplot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 Orbit, scatterplot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Success by Year, line 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URL: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https://github.com/codewizard-dt/ibm-datascienc-capstone/blob/main/jupyter-labs-eda-dataviz-v2%20(1).ipynb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the unique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5 records where launch site starts with CCA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Total payload mass carried by boosters launched by NASA (CRS)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Date when the first successful landing outcome in ground pad was achieved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Names of the boosters which have success in drone ship and have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"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booster_versions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" that have carried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Records showing month, landing outcome, booster version and site for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Landing outcomes and their totals between the date 2010-06-04 and 2017-03-20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URL: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https://github.com/codewizard-dt/ibm-datascienc-capstone/blob/main/jupyter-labs-eda-sql-coursera_sqllite.ipynb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Added markers for Launch site locations</a:t>
            </a:r>
            <a:endParaRPr lang="en-US" sz="20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Github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URL: 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https://github.com/codewizard-dt/ibm-datascienc-capstone/blob/main/lab-jupyter-launch-site-location-v2.ipynb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Add a dropdown list to enable Launch Site selection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Add a pie chart to show the total successful launches count for all sites (or if a site is selected then show successful/failed 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Add a slider to select payload range (to filter the data)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Add a scatter chart to show the correlation between payload and launch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URL: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https://github.com/codewizard-dt/ibm-datascienc-capstone/blob/main/spacex-dash-app.py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128014" cy="437442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Separate X and Y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Standardize X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StandardScaler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Split into train/test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test_size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0.2)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following models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LogisticRegression,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SupportVectorMachine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DecisionTreeClassifier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KNeighbors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Evaluated the confusion matrix and accuracy scores for each "best model" for both training and test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URL: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https://github.com/codewizard-dt/ibm-datascienc-capstone/blob/main/SpaceX-Machine-Learning-Prediction-Part-5-v1.ipynb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15E78E5-39E4-1035-6CB7-CD4BC7307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4810761"/>
              </p:ext>
            </p:extLst>
          </p:nvPr>
        </p:nvGraphicFramePr>
        <p:xfrm>
          <a:off x="6896485" y="1823412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81250" y="4043463"/>
            <a:ext cx="10465982" cy="18174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Blue = failure, orange =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'VAFB' had higher success compared to others, but also fewer launches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with orange and blue dots&#10;&#10;AI-generated content may be incorrect.">
            <a:extLst>
              <a:ext uri="{FF2B5EF4-FFF2-40B4-BE49-F238E27FC236}">
                <a16:creationId xmlns:a16="http://schemas.microsoft.com/office/drawing/2014/main" id="{4C3CF686-EE32-3FEF-D582-6E59ED9C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34" y="1513028"/>
            <a:ext cx="11284086" cy="219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01228" y="4117439"/>
            <a:ext cx="10053018" cy="16928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Blue = failure, orange = success 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Only 2 out of 3 launch sites had large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Large payloads had higher success rates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D2D46758-D8A7-6461-1744-4BC3360DF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20" y="1379534"/>
            <a:ext cx="11467172" cy="224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 orbit had all failures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ES-L1, GEO, HEO, SSO had all successes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6 out of 11 orbits had mixed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CC4972-FC8A-C643-457B-1E5317ABA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809" y="1712332"/>
            <a:ext cx="54006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002634"/>
            <a:ext cx="10554823" cy="18787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Blue = failure, orange = success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Earlier flights were less successful, while later flights more successful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VLEO, MEO, HEO, SSO, GEO were only tried for later flights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of flight number&#10;&#10;AI-generated content may be incorrect.">
            <a:extLst>
              <a:ext uri="{FF2B5EF4-FFF2-40B4-BE49-F238E27FC236}">
                <a16:creationId xmlns:a16="http://schemas.microsoft.com/office/drawing/2014/main" id="{C841EE92-43BD-7FBB-8DF9-83C64DC0A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51" y="1712198"/>
            <a:ext cx="10915805" cy="213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262863"/>
            <a:ext cx="10542433" cy="160612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Blue = failure, orange =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VLEO had only large payloads, while MEO, SSO, HEO had relatively small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GTO had a mix of success/failures for both small and large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LEO/SS had more success with larger payloads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FAA5A2F4-43E0-DB32-05BD-B71C5889F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79" y="1793862"/>
            <a:ext cx="11287513" cy="221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 success until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2013-2015 shows increasing success but large variance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Around 2017 success leveled out and remained above 60%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9CF5AD65-3FA5-5809-1183-CD6A3A8EF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102" y="1712332"/>
            <a:ext cx="54006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rgbClr val="292929"/>
                </a:solidFill>
                <a:ea typeface="+mn-lt"/>
                <a:cs typeface="+mn-lt"/>
              </a:rPr>
              <a:t>CCAFS LC-40</a:t>
            </a:r>
            <a:endParaRPr lang="en-US" sz="1800">
              <a:solidFill>
                <a:srgbClr val="292929"/>
              </a:solidFill>
              <a:latin typeface="Abad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rgbClr val="292929"/>
                </a:solidFill>
                <a:ea typeface="+mn-lt"/>
                <a:cs typeface="+mn-lt"/>
              </a:rPr>
              <a:t>VAFB SLC-4E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rgbClr val="292929"/>
                </a:solidFill>
                <a:ea typeface="+mn-lt"/>
                <a:cs typeface="+mn-lt"/>
              </a:rPr>
              <a:t>KSC LC-39A</a:t>
            </a:r>
            <a:endParaRPr lang="en-US"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rgbClr val="292929"/>
                </a:solidFill>
                <a:ea typeface="+mn-lt"/>
                <a:cs typeface="+mn-lt"/>
              </a:rPr>
              <a:t>CCAFS SLC-40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4 unique launch sites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LIKE "%" and LIMIT to get the correct records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6E2CB1-B7C8-F856-D628-82CB6A3C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17" y="2932264"/>
            <a:ext cx="5921787" cy="297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1323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Using SUM and WHERE to correctly aggregate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45596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Using AVG and WHERE to correctly aggregate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2928.4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Using 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= 'Success (ground pad)'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order by Date ASC limit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2015-12-22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>
              <a:solidFill>
                <a:schemeClr val="accent3">
                  <a:lumMod val="25000"/>
                </a:schemeClr>
              </a:solidFill>
              <a:latin typeface="Calibri"/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F9 FT B1022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F9 FT B1026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F9 FT B1021.2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F9 FT B1031.2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Using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distinct Booster_Version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= 'Success (drone ship)'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payload_mass__kg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_ between 4000 and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6000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3049" y="1712338"/>
            <a:ext cx="9605888" cy="46266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Collected data via SpaceX API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Cleaned and filtered data for Falcon 9 rockets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all results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4ADD38E8-2D0A-27E5-D825-750A0EB83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84" y="2796499"/>
            <a:ext cx="51244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F9 B5 B1048.4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F9 B5 B1049.4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F9 B5 B1051.3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F9 B5 B1056.4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F9 B5 B1048.5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F9 B5 B1051.4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F9 B5 B1049.5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F9 B5 B1060.2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F9 B5 B1058.3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F9 B5 B1051.6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F9 B5 B1060.3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F9 B5 B1049.7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subquery to get the max payload, then get distinct booster version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Failure (drone ship)' and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(Date,0,5)='2015'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E33F3B-E0F5-702D-28B1-7DC33AA73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3720877"/>
            <a:ext cx="83629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903164" cy="437565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</a:t>
            </a:r>
            <a:endParaRPr lang="en-US" sz="2200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as total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Group by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endParaRPr lang="en-US" sz="1800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 descr="A screenshot of a black and white screen&#10;&#10;AI-generated content may be incorrect.">
            <a:extLst>
              <a:ext uri="{FF2B5EF4-FFF2-40B4-BE49-F238E27FC236}">
                <a16:creationId xmlns:a16="http://schemas.microsoft.com/office/drawing/2014/main" id="{D26B12A0-813E-F607-EE71-B31720920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41" y="1633778"/>
            <a:ext cx="42291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019650" cy="437442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Each marker is a launch site location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  <a:endParaRPr lang="en-US" dirty="0"/>
          </a:p>
        </p:txBody>
      </p:sp>
      <p:pic>
        <p:nvPicPr>
          <p:cNvPr id="4" name="Picture 3" descr="A screenshot of a map&#10;&#10;AI-generated content may be incorrect.">
            <a:extLst>
              <a:ext uri="{FF2B5EF4-FFF2-40B4-BE49-F238E27FC236}">
                <a16:creationId xmlns:a16="http://schemas.microsoft.com/office/drawing/2014/main" id="{C0F6266A-C18E-C830-070F-E2E3694D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321" y="1824181"/>
            <a:ext cx="5848995" cy="380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019650" cy="437442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Each launch site is marked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a Cluster of markings for each site that shows the outcomes of each individual launch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</a:t>
            </a:r>
            <a:endParaRPr lang="en-US" dirty="0"/>
          </a:p>
        </p:txBody>
      </p:sp>
      <p:pic>
        <p:nvPicPr>
          <p:cNvPr id="2" name="Picture 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CCD7388-BE51-28E6-A0C1-4A3B99FC4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468" y="1824181"/>
            <a:ext cx="5548213" cy="3656061"/>
          </a:xfrm>
          <a:prstGeom prst="rect">
            <a:avLst/>
          </a:prstGeom>
        </p:spPr>
      </p:pic>
      <p:pic>
        <p:nvPicPr>
          <p:cNvPr id="4" name="Picture 3" descr="A map with a location pin&#10;&#10;AI-generated content may be incorrect.">
            <a:extLst>
              <a:ext uri="{FF2B5EF4-FFF2-40B4-BE49-F238E27FC236}">
                <a16:creationId xmlns:a16="http://schemas.microsoft.com/office/drawing/2014/main" id="{E711BEF3-9AD4-BFEF-4369-D71FB4488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807" y="4223904"/>
            <a:ext cx="2860387" cy="220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03078"/>
            <a:ext cx="5599388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marking that shows a spot on the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 panose="020F0502020204030204"/>
                <a:cs typeface="Calibri" panose="020F0502020204030204"/>
              </a:rPr>
              <a:t>Plus a line that shows the distance between the launch site and the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To Coast</a:t>
            </a:r>
            <a:endParaRPr lang="en-US" dirty="0"/>
          </a:p>
        </p:txBody>
      </p:sp>
      <p:pic>
        <p:nvPicPr>
          <p:cNvPr id="2" name="Picture 1" descr="A screenshot of a map&#10;&#10;AI-generated content may be incorrect.">
            <a:extLst>
              <a:ext uri="{FF2B5EF4-FFF2-40B4-BE49-F238E27FC236}">
                <a16:creationId xmlns:a16="http://schemas.microsoft.com/office/drawing/2014/main" id="{92C61FF9-938D-9F96-E58E-B9B17403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703" y="1878061"/>
            <a:ext cx="4702351" cy="310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The dropdown has "All Sites" selected</a:t>
            </a:r>
            <a:endParaRPr lang="en-US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pie chart shows Successful launches for all sites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2" name="Picture 1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0695A774-5F1A-15DD-56EB-BBE01005E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926" y="3144131"/>
            <a:ext cx="6796049" cy="303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9694052" cy="3345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background and context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Determine the price of each launch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Build a model to predict whether a launch will be successful,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whether stage 1 of rocket will land and can be reused.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CCAFS SLC-40 has a success rate of 42.9%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Most successful launch site</a:t>
            </a:r>
          </a:p>
        </p:txBody>
      </p:sp>
      <p:pic>
        <p:nvPicPr>
          <p:cNvPr id="2" name="Picture 1" descr="A pie chart with text and numbers&#10;&#10;AI-generated content may be incorrect.">
            <a:extLst>
              <a:ext uri="{FF2B5EF4-FFF2-40B4-BE49-F238E27FC236}">
                <a16:creationId xmlns:a16="http://schemas.microsoft.com/office/drawing/2014/main" id="{2B2AD0C3-7D7A-8B85-A67B-017887716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11" y="2493221"/>
            <a:ext cx="10568879" cy="392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Showing payload &gt; 3 and &lt; 8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between Payload and Success for All Sites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46A0EF-1623-6D68-485D-F064FA3DF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17" y="2864287"/>
            <a:ext cx="9317464" cy="35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4656916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Tree classifier had highest accuracy with training data but not with test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other models performed the same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152E0EEF-5849-9C04-990D-49A9D8C9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881" y="1381512"/>
            <a:ext cx="5700678" cy="475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726302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 with false positives (predict 'land' but actually 'did not land')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00EFE443-5E35-72A4-D92B-BA54062B5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103" y="1511609"/>
            <a:ext cx="5865699" cy="513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Most of the models were pretty good at predicting.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Tree was bad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 with false positives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retrieved via 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</a:t>
            </a:r>
            <a:r>
              <a:rPr lang="en-US" sz="760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webscraped</a:t>
            </a:r>
            <a:endParaRPr lang="en-US" sz="760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Missing values were filled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filtered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Classification model (success/</a:t>
            </a:r>
            <a:r>
              <a:rPr lang="en-US" sz="7600" err="1">
                <a:solidFill>
                  <a:schemeClr val="bg2">
                    <a:lumMod val="50000"/>
                  </a:schemeClr>
                </a:solidFill>
                <a:latin typeface="Abadi"/>
              </a:rPr>
              <a:t>lanede</a:t>
            </a:r>
            <a:endParaRPr lang="en-US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Webscraping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Initial API call to get launch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Subsequent API calls to get Rocket Core, Booster, Launch Site and Payload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Merge associated data from all calls to to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single data point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link: 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https://github.com/codewizard-dt/ibm-datascienc-capstone/blob/main/jupyter-labs-spacex-data-collection-api-v2.ipynb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endParaRPr lang="en-US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BA0F564-84CC-59BB-5CA3-0AC764F874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4076940"/>
              </p:ext>
            </p:extLst>
          </p:nvPr>
        </p:nvGraphicFramePr>
        <p:xfrm>
          <a:off x="6527030" y="2138987"/>
          <a:ext cx="4371878" cy="3511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SpaceX Launch Wiki Link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 was scraped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Calibri" panose="020F0502020204030204"/>
                <a:cs typeface="Calibri" panose="020F0502020204030204"/>
              </a:rPr>
              <a:t>Table with launch data identified and parsed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Columns and variable names extracted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Added all data to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/>
              </a:rPr>
              <a:t> URL: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https://github.com/codewizard-dt/ibm-datascienc-capstone/blob/main/jupyter-labs-webscraping.ipynb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B110256-38FF-D8DA-37C2-E90D2474EB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2997109"/>
              </p:ext>
            </p:extLst>
          </p:nvPr>
        </p:nvGraphicFramePr>
        <p:xfrm>
          <a:off x="6426970" y="1946564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752</cp:revision>
  <dcterms:created xsi:type="dcterms:W3CDTF">2021-04-29T18:58:34Z</dcterms:created>
  <dcterms:modified xsi:type="dcterms:W3CDTF">2025-09-17T21:47:26Z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